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0.67460317460317465</c:v>
                </c:pt>
                <c:pt idx="1">
                  <c:v>0.30952380952380948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5.6000000000000022E-2</c:v>
                </c:pt>
                <c:pt idx="1">
                  <c:v>0</c:v>
                </c:pt>
                <c:pt idx="2">
                  <c:v>1.6E-2</c:v>
                </c:pt>
                <c:pt idx="3">
                  <c:v>8.0000000000000002E-3</c:v>
                </c:pt>
                <c:pt idx="4">
                  <c:v>2.4E-2</c:v>
                </c:pt>
                <c:pt idx="5">
                  <c:v>0.92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6.486963329298626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0.64015538213425671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0.56258260872190125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0.15684382514818829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1.6374271961912719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0.15684382514818829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0.45656113088441863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6.486963329298626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Sheet1!$G$2:$G$3</c:f>
              <c:numCache>
                <c:formatCode>0.0;;</c:formatCode>
                <c:ptCount val="2"/>
                <c:pt idx="0">
                  <c:v>6.672123717339808</c:v>
                </c:pt>
                <c:pt idx="1">
                  <c:v>6.6927318989333999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HOMERTON UNIVERSITY HOSPITAL (33)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3.327876282660192</c:v>
                </c:pt>
                <c:pt idx="1">
                  <c:v>3.3072681010666001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Sheet1!$G$2:$G$3</c:f>
              <c:numCache>
                <c:formatCode>0.0;;</c:formatCode>
                <c:ptCount val="2"/>
                <c:pt idx="0">
                  <c:v>7.760884256977592</c:v>
                </c:pt>
                <c:pt idx="1">
                  <c:v>7.581965577321891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HOMERTON UNIVERSITY HOSPITAL (69)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2.239115743022408</c:v>
                </c:pt>
                <c:pt idx="1">
                  <c:v>2.418034422678109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Sheet1!$G$2:$G$3</c:f>
              <c:numCache>
                <c:formatCode>0.0;;</c:formatCode>
                <c:ptCount val="2"/>
                <c:pt idx="0">
                  <c:v>9.2493538768991126</c:v>
                </c:pt>
                <c:pt idx="1">
                  <c:v>9.2270514479011911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HOMERTON UNIVERSITY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0.75064612310088741</c:v>
                </c:pt>
                <c:pt idx="1">
                  <c:v>0.77294855209880886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Sheet1!$G$2:$G$3</c:f>
              <c:numCache>
                <c:formatCode>0.0;;</c:formatCode>
                <c:ptCount val="2"/>
                <c:pt idx="0">
                  <c:v>7.6130454831852763</c:v>
                </c:pt>
                <c:pt idx="1">
                  <c:v>7.6109630113773337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HOMERTON UNIVERSITY HOSPITAL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2.3869545168147237</c:v>
                </c:pt>
                <c:pt idx="1">
                  <c:v>2.3890369886226663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Sheet1!$G$2:$G$3</c:f>
              <c:numCache>
                <c:formatCode>0.0;;</c:formatCode>
                <c:ptCount val="2"/>
                <c:pt idx="0">
                  <c:v>9.4428381474563707</c:v>
                </c:pt>
                <c:pt idx="1">
                  <c:v>9.4315700492696468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0.55716185254362927</c:v>
                </c:pt>
                <c:pt idx="1">
                  <c:v>0.56842995073035318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Sheet1!$G$2:$G$3</c:f>
              <c:numCache>
                <c:formatCode>0.0;;</c:formatCode>
                <c:ptCount val="2"/>
                <c:pt idx="0">
                  <c:v>8.9730631274366655</c:v>
                </c:pt>
                <c:pt idx="1">
                  <c:v>8.9399383116945241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HOMERTON UNIVERSITY HOSPITAL (112)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1.0269368725633345</c:v>
                </c:pt>
                <c:pt idx="1">
                  <c:v>1.0600616883054759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0.32203389830508472</c:v>
                </c:pt>
                <c:pt idx="1">
                  <c:v>0.67796610169491511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Sheet1!$G$2:$G$3</c:f>
              <c:numCache>
                <c:formatCode>0.0;;</c:formatCode>
                <c:ptCount val="2"/>
                <c:pt idx="0">
                  <c:v>8.0944713724752919</c:v>
                </c:pt>
                <c:pt idx="1">
                  <c:v>8.0433459143429058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1.9055286275247081</c:v>
                </c:pt>
                <c:pt idx="1">
                  <c:v>1.9566540856570942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Sheet1!$G$2:$G$3</c:f>
              <c:numCache>
                <c:formatCode>0.0;;</c:formatCode>
                <c:ptCount val="2"/>
                <c:pt idx="0">
                  <c:v>8.5234682771379173</c:v>
                </c:pt>
                <c:pt idx="1">
                  <c:v>8.464741964904789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HOMERTON UNIVERSITY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1.4765317228620827</c:v>
                </c:pt>
                <c:pt idx="1">
                  <c:v>1.535258035095211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Sheet1!$G$2:$G$3</c:f>
              <c:numCache>
                <c:formatCode>0.0;;</c:formatCode>
                <c:ptCount val="2"/>
                <c:pt idx="0">
                  <c:v>8.7952661235090659</c:v>
                </c:pt>
                <c:pt idx="1">
                  <c:v>8.9068275321249857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1.2047338764909341</c:v>
                </c:pt>
                <c:pt idx="1">
                  <c:v>1.0931724678750143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Sheet1!$G$2:$G$3</c:f>
              <c:numCache>
                <c:formatCode>0.0;;</c:formatCode>
                <c:ptCount val="2"/>
                <c:pt idx="0">
                  <c:v>9.0113741151068822</c:v>
                </c:pt>
                <c:pt idx="1">
                  <c:v>8.9865857101966533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0.98862588489311776</c:v>
                </c:pt>
                <c:pt idx="1">
                  <c:v>1.0134142898033467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Sheet1!$G$2:$G$3</c:f>
              <c:numCache>
                <c:formatCode>0.0;;</c:formatCode>
                <c:ptCount val="2"/>
                <c:pt idx="0">
                  <c:v>9.0529890297415303</c:v>
                </c:pt>
                <c:pt idx="1">
                  <c:v>9.0236691624194219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0.9470109702584697</c:v>
                </c:pt>
                <c:pt idx="1">
                  <c:v>0.97633083758057815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Sheet1!$G$2:$G$3</c:f>
              <c:numCache>
                <c:formatCode>0.0;;</c:formatCode>
                <c:ptCount val="2"/>
                <c:pt idx="0">
                  <c:v>8.2598938504380772</c:v>
                </c:pt>
                <c:pt idx="1">
                  <c:v>8.1947077041992866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HOMERTON UNIVERSITY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1.7401061495619228</c:v>
                </c:pt>
                <c:pt idx="1">
                  <c:v>1.8052922958007134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Sheet1!$G$2:$G$3</c:f>
              <c:numCache>
                <c:formatCode>0.0;;</c:formatCode>
                <c:ptCount val="2"/>
                <c:pt idx="0">
                  <c:v>9.2260827266960224</c:v>
                </c:pt>
                <c:pt idx="1">
                  <c:v>9.2086103484128508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HOMERTON UNIVERSITY HOSPITAL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0.77391727330397764</c:v>
                </c:pt>
                <c:pt idx="1">
                  <c:v>0.79138965158714925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Sheet1!$G$2:$G$3</c:f>
              <c:numCache>
                <c:formatCode>0.0;;</c:formatCode>
                <c:ptCount val="2"/>
                <c:pt idx="0">
                  <c:v>8.3516889551327189</c:v>
                </c:pt>
                <c:pt idx="1">
                  <c:v>8.2896246585477069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1.6483110448672811</c:v>
                </c:pt>
                <c:pt idx="1">
                  <c:v>1.7103753414522931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Sheet1!$E$2:$E$3</c:f>
              <c:numCache>
                <c:formatCode>0.0;;</c:formatCode>
                <c:ptCount val="2"/>
                <c:pt idx="0">
                  <c:v>0</c:v>
                </c:pt>
                <c:pt idx="1">
                  <c:v>5.2787078080365379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Sheet1!$F$2:$F$3</c:f>
              <c:numCache>
                <c:formatCode>0.0;;</c:formatCode>
                <c:ptCount val="2"/>
                <c:pt idx="0">
                  <c:v>5.5404818078140741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HOMERTON UNIVERSITY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4.4595181921859259</c:v>
                </c:pt>
                <c:pt idx="1">
                  <c:v>4.7212921919634621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Sheet1!$G$2:$G$3</c:f>
              <c:numCache>
                <c:formatCode>0.0;;</c:formatCode>
                <c:ptCount val="2"/>
                <c:pt idx="0">
                  <c:v>7.8997801175204163</c:v>
                </c:pt>
                <c:pt idx="1">
                  <c:v>7.7787725926152342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2.1002198824795837</c:v>
                </c:pt>
                <c:pt idx="1">
                  <c:v>2.2212274073847658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52</c:v>
                </c:pt>
                <c:pt idx="4" formatCode="0">
                  <c:v>3</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Sheet1!$G$2:$G$3</c:f>
              <c:numCache>
                <c:formatCode>0.0;;</c:formatCode>
                <c:ptCount val="2"/>
                <c:pt idx="0">
                  <c:v>8.9518649054730464</c:v>
                </c:pt>
                <c:pt idx="1">
                  <c:v>8.9255826139630567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HOMERTON UNIVERSITY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1.0481350945269536</c:v>
                </c:pt>
                <c:pt idx="1">
                  <c:v>1.0744173860369433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Sheet1!$G$2:$G$3</c:f>
              <c:numCache>
                <c:formatCode>0.0;;</c:formatCode>
                <c:ptCount val="2"/>
                <c:pt idx="0">
                  <c:v>6.0485531269172519</c:v>
                </c:pt>
                <c:pt idx="1">
                  <c:v>6.1706456940668843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3.9514468730827481</c:v>
                </c:pt>
                <c:pt idx="1">
                  <c:v>3.8293543059331157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Sheet1!$G$2:$G$3</c:f>
              <c:numCache>
                <c:formatCode>0.0;;</c:formatCode>
                <c:ptCount val="2"/>
                <c:pt idx="0">
                  <c:v>6.7060671559282037</c:v>
                </c:pt>
                <c:pt idx="1">
                  <c:v>6.6428671410878293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HOMERTON UNIVERSITY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3.2939328440717963</c:v>
                </c:pt>
                <c:pt idx="1">
                  <c:v>3.3571328589121707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Sheet1!$G$2:$G$3</c:f>
              <c:numCache>
                <c:formatCode>0.0;;</c:formatCode>
                <c:ptCount val="2"/>
                <c:pt idx="0">
                  <c:v>7.1591164500799973</c:v>
                </c:pt>
                <c:pt idx="1">
                  <c:v>7.1128985077041493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HOMERTON UNIVERSITY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2.8408835499200027</c:v>
                </c:pt>
                <c:pt idx="1">
                  <c:v>2.8871014922958507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Sheet1!$G$2:$G$3</c:f>
              <c:numCache>
                <c:formatCode>0.0;;</c:formatCode>
                <c:ptCount val="2"/>
                <c:pt idx="0">
                  <c:v>8.1155613772437043</c:v>
                </c:pt>
                <c:pt idx="1">
                  <c:v>8.0909715614537685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HOMERTON UNIVERSITY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1.8844386227562957</c:v>
                </c:pt>
                <c:pt idx="1">
                  <c:v>1.9090284385462315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Sheet1!$G$2:$G$3</c:f>
              <c:numCache>
                <c:formatCode>0.0;;</c:formatCode>
                <c:ptCount val="2"/>
                <c:pt idx="0">
                  <c:v>8.5971573834593311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Sheet1!$I$2:$I$3</c:f>
              <c:numCache>
                <c:formatCode>0.0;;</c:formatCode>
                <c:ptCount val="2"/>
                <c:pt idx="0">
                  <c:v>0</c:v>
                </c:pt>
                <c:pt idx="1">
                  <c:v>8.5508837490266618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HOMERTON UNIVERSITY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1.4028426165406689</c:v>
                </c:pt>
                <c:pt idx="1">
                  <c:v>1.4491162509733382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Sheet1!$G$2:$G$3</c:f>
              <c:numCache>
                <c:formatCode>0.0;;</c:formatCode>
                <c:ptCount val="2"/>
                <c:pt idx="0">
                  <c:v>7.500069219603728</c:v>
                </c:pt>
                <c:pt idx="1">
                  <c:v>7.604752030960122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HOMERTON UNIVERSITY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2.499930780396272</c:v>
                </c:pt>
                <c:pt idx="1">
                  <c:v>2.395247969039878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7.6434277529488011</c:v>
                </c:pt>
                <c:pt idx="1">
                  <c:v>5.9058496943722556</c:v>
                </c:pt>
                <c:pt idx="2">
                  <c:v>5.9810399026597478</c:v>
                </c:pt>
                <c:pt idx="3">
                  <c:v>6.2865519804218222</c:v>
                </c:pt>
                <c:pt idx="4">
                  <c:v>6.2619887937280421</c:v>
                </c:pt>
                <c:pt idx="5">
                  <c:v>6.3845758348197084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6.1949402641852798</c:v>
                </c:pt>
                <c:pt idx="1">
                  <c:v>6.700216058632364</c:v>
                </c:pt>
                <c:pt idx="2">
                  <c:v>6.7351292421616549</c:v>
                </c:pt>
                <c:pt idx="3">
                  <c:v>6.2084659030064353</c:v>
                </c:pt>
                <c:pt idx="4">
                  <c:v>6.3646565332745748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8.45782629338051</c:v>
                </c:pt>
                <c:pt idx="1">
                  <c:v>8.7499380320488758</c:v>
                </c:pt>
                <c:pt idx="2">
                  <c:v>9.1003861909016113</c:v>
                </c:pt>
                <c:pt idx="3">
                  <c:v>9.046397559372453</c:v>
                </c:pt>
                <c:pt idx="4">
                  <c:v>8.9227771996582401</c:v>
                </c:pt>
                <c:pt idx="5">
                  <c:v>8.0664999093492238</c:v>
                </c:pt>
                <c:pt idx="6">
                  <c:v>8.453083500328427</c:v>
                </c:pt>
                <c:pt idx="7">
                  <c:v>8.8292862670060703</c:v>
                </c:pt>
                <c:pt idx="8">
                  <c:v>8.2944790829068182</c:v>
                </c:pt>
                <c:pt idx="9">
                  <c:v>8.8752358591788365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8.7788512163736527</c:v>
                </c:pt>
                <c:pt idx="1">
                  <c:v>8.1692664159673285</c:v>
                </c:pt>
                <c:pt idx="2">
                  <c:v>8.7712501127912272</c:v>
                </c:pt>
                <c:pt idx="3">
                  <c:v>8.7035986950581457</c:v>
                </c:pt>
                <c:pt idx="4">
                  <c:v>8.6942586324466458</c:v>
                </c:pt>
                <c:pt idx="5">
                  <c:v>8.7880135452350707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8.8053252104326223</c:v>
                </c:pt>
                <c:pt idx="1">
                  <c:v>9.0252869809990788</c:v>
                </c:pt>
                <c:pt idx="2">
                  <c:v>9.3842720820540322</c:v>
                </c:pt>
                <c:pt idx="3">
                  <c:v>9.1623241249624154</c:v>
                </c:pt>
                <c:pt idx="4">
                  <c:v>9.0721642632548658</c:v>
                </c:pt>
                <c:pt idx="5">
                  <c:v>8.6438503846814267</c:v>
                </c:pt>
                <c:pt idx="6">
                  <c:v>8.6100902805030675</c:v>
                </c:pt>
                <c:pt idx="7">
                  <c:v>8.9783770557176048</c:v>
                </c:pt>
                <c:pt idx="8">
                  <c:v>8.7481702030867954</c:v>
                </c:pt>
                <c:pt idx="9">
                  <c:v>8.7841654605792208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8.1530723239454748</c:v>
                </c:pt>
                <c:pt idx="1">
                  <c:v>7.7668905182585473</c:v>
                </c:pt>
                <c:pt idx="2">
                  <c:v>8.4933271979789033</c:v>
                </c:pt>
                <c:pt idx="3">
                  <c:v>8.2766862926850902</c:v>
                </c:pt>
                <c:pt idx="4">
                  <c:v>8.2850487238051826</c:v>
                </c:pt>
                <c:pt idx="5">
                  <c:v>7.8798704355159988</c:v>
                </c:pt>
                <c:pt idx="6">
                  <c:v>7.6751602204210938</c:v>
                </c:pt>
                <c:pt idx="7">
                  <c:v>8.0152654637731153</c:v>
                </c:pt>
                <c:pt idx="8">
                  <c:v>7.5506665772653854</c:v>
                </c:pt>
                <c:pt idx="9">
                  <c:v>8.0017629863913537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8.1893511178783331</c:v>
                </c:pt>
                <c:pt idx="1">
                  <c:v>8.472384512913699</c:v>
                </c:pt>
                <c:pt idx="2">
                  <c:v>8.5470398441210218</c:v>
                </c:pt>
                <c:pt idx="3">
                  <c:v>8.7309677638086693</c:v>
                </c:pt>
                <c:pt idx="4">
                  <c:v>9.2933708872145999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9.128308913384874</c:v>
                </c:pt>
                <c:pt idx="1">
                  <c:v>8.4712770028433226</c:v>
                </c:pt>
                <c:pt idx="2">
                  <c:v>8.3774017822472029</c:v>
                </c:pt>
                <c:pt idx="3">
                  <c:v>8.7464369567795419</c:v>
                </c:pt>
                <c:pt idx="4">
                  <c:v>9.0380794986108572</c:v>
                </c:pt>
                <c:pt idx="5">
                  <c:v>8.7451688003679831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9.0036598074133281</c:v>
                </c:pt>
                <c:pt idx="1">
                  <c:v>9.1537233762754582</c:v>
                </c:pt>
                <c:pt idx="2">
                  <c:v>9.2299370806547305</c:v>
                </c:pt>
                <c:pt idx="3">
                  <c:v>9.5229538546132328</c:v>
                </c:pt>
                <c:pt idx="4">
                  <c:v>9.0600082922231842</c:v>
                </c:pt>
                <c:pt idx="5">
                  <c:v>9.1415957117712345</c:v>
                </c:pt>
                <c:pt idx="6">
                  <c:v>9.2061307317432224</c:v>
                </c:pt>
                <c:pt idx="7">
                  <c:v>9.1745792070822034</c:v>
                </c:pt>
                <c:pt idx="8">
                  <c:v>9.544382853127038</c:v>
                </c:pt>
                <c:pt idx="9">
                  <c:v>9.4623482231520004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7.7184997054306432</c:v>
                </c:pt>
                <c:pt idx="1">
                  <c:v>8.2710797673510417</c:v>
                </c:pt>
                <c:pt idx="2">
                  <c:v>8.2269309696498407</c:v>
                </c:pt>
                <c:pt idx="3">
                  <c:v>7.8546516248800327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5.6446793297103053</c:v>
                </c:pt>
                <c:pt idx="1">
                  <c:v>5.7013883562823313</c:v>
                </c:pt>
                <c:pt idx="2">
                  <c:v>5.4544194110276214</c:v>
                </c:pt>
                <c:pt idx="3">
                  <c:v>6.1083047305306284</c:v>
                </c:pt>
                <c:pt idx="4">
                  <c:v>7.0877380617795742</c:v>
                </c:pt>
                <c:pt idx="5">
                  <c:v>7.1960036793795181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8.8995057924889931</c:v>
                </c:pt>
                <c:pt idx="1">
                  <c:v>8.634277133365261</c:v>
                </c:pt>
                <c:pt idx="2">
                  <c:v>8.6410273123334669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8.7309477116650367</c:v>
                </c:pt>
                <c:pt idx="1">
                  <c:v>9.3019876451751209</c:v>
                </c:pt>
                <c:pt idx="2">
                  <c:v>9.039456650855545</c:v>
                </c:pt>
                <c:pt idx="3">
                  <c:v>9.3436094361417563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8.5971573834593311</c:v>
                </c:pt>
                <c:pt idx="1">
                  <c:v>9.9445691334088249</c:v>
                </c:pt>
                <c:pt idx="2">
                  <c:v>9.0113741151068822</c:v>
                </c:pt>
                <c:pt idx="3">
                  <c:v>8.8259181575300776</c:v>
                </c:pt>
                <c:pt idx="4">
                  <c:v>8.0944713724752919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9.4205183269308694</c:v>
                </c:pt>
                <c:pt idx="2">
                  <c:v>8.5449511716533451</c:v>
                </c:pt>
                <c:pt idx="3">
                  <c:v>8.4626817822581337</c:v>
                </c:pt>
                <c:pt idx="4">
                  <c:v>7.7317462553218341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8.6851444738901957</c:v>
                </c:pt>
                <c:pt idx="1">
                  <c:v>8.7273734599732133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8.5731205638617372</c:v>
                </c:pt>
                <c:pt idx="1">
                  <c:v>8.6776945278561133</c:v>
                </c:pt>
                <c:pt idx="2">
                  <c:v>8.2289694620830556</c:v>
                </c:pt>
                <c:pt idx="3">
                  <c:v>8.2487059884481848</c:v>
                </c:pt>
                <c:pt idx="4">
                  <c:v>8.490703769817225</c:v>
                </c:pt>
                <c:pt idx="5">
                  <c:v>7.7815600941611702</c:v>
                </c:pt>
                <c:pt idx="6">
                  <c:v>7.584554112329605</c:v>
                </c:pt>
                <c:pt idx="7">
                  <c:v>8.3816366701770946</c:v>
                </c:pt>
                <c:pt idx="8">
                  <c:v>8.378262711526915</c:v>
                </c:pt>
                <c:pt idx="9">
                  <c:v>7.760884256977592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5.1001174561252558</c:v>
                </c:pt>
                <c:pt idx="1">
                  <c:v>6.0654084127529391</c:v>
                </c:pt>
                <c:pt idx="2">
                  <c:v>7.347519838362266</c:v>
                </c:pt>
                <c:pt idx="3">
                  <c:v>6.672123717339808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7.801361181155765</c:v>
                </c:pt>
                <c:pt idx="1">
                  <c:v>7.1743971260138499</c:v>
                </c:pt>
                <c:pt idx="2">
                  <c:v>7.6130454831852763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9.0774228913573847</c:v>
                </c:pt>
                <c:pt idx="1">
                  <c:v>9.2493538768991126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9.2498810253967942</c:v>
                </c:pt>
                <c:pt idx="1">
                  <c:v>9.2567626649014532</c:v>
                </c:pt>
                <c:pt idx="2">
                  <c:v>9.6823700073400829</c:v>
                </c:pt>
                <c:pt idx="3">
                  <c:v>9.338495877976932</c:v>
                </c:pt>
                <c:pt idx="4">
                  <c:v>9.5113278523400027</c:v>
                </c:pt>
                <c:pt idx="5">
                  <c:v>8.8840509860547883</c:v>
                </c:pt>
                <c:pt idx="6">
                  <c:v>9.328651633313866</c:v>
                </c:pt>
                <c:pt idx="7">
                  <c:v>9.683556181672083</c:v>
                </c:pt>
                <c:pt idx="8">
                  <c:v>9.5009116355584897</c:v>
                </c:pt>
                <c:pt idx="9">
                  <c:v>9.4428381474563707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7.1623371307295196</c:v>
                </c:pt>
                <c:pt idx="1">
                  <c:v>7.7310878856161356</c:v>
                </c:pt>
                <c:pt idx="2">
                  <c:v>7.9865720069024038</c:v>
                </c:pt>
                <c:pt idx="3">
                  <c:v>7.1597934524321669</c:v>
                </c:pt>
                <c:pt idx="4">
                  <c:v>7.3040573048949833</c:v>
                </c:pt>
                <c:pt idx="5">
                  <c:v>7.1832647645436909</c:v>
                </c:pt>
                <c:pt idx="6">
                  <c:v>7.4669559497189733</c:v>
                </c:pt>
                <c:pt idx="7">
                  <c:v>8.0944713724752919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8.8137129178627109</c:v>
                </c:pt>
                <c:pt idx="1">
                  <c:v>9.0060697757125876</c:v>
                </c:pt>
                <c:pt idx="2">
                  <c:v>9.1231485808291417</c:v>
                </c:pt>
                <c:pt idx="3">
                  <c:v>8.8197357244379955</c:v>
                </c:pt>
                <c:pt idx="4">
                  <c:v>9.1510514267203895</c:v>
                </c:pt>
                <c:pt idx="5">
                  <c:v>8.7652388139338822</c:v>
                </c:pt>
                <c:pt idx="6">
                  <c:v>9.0172353064380069</c:v>
                </c:pt>
                <c:pt idx="7">
                  <c:v>9.1767604037414774</c:v>
                </c:pt>
                <c:pt idx="8">
                  <c:v>8.957131385621242</c:v>
                </c:pt>
                <c:pt idx="9">
                  <c:v>8.9730631274366655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8.7714623013487536</c:v>
                </c:pt>
                <c:pt idx="1">
                  <c:v>8.3910054598907902</c:v>
                </c:pt>
                <c:pt idx="2">
                  <c:v>8.391588463608068</c:v>
                </c:pt>
                <c:pt idx="3">
                  <c:v>8.5992849108069631</c:v>
                </c:pt>
                <c:pt idx="4">
                  <c:v>8.530545122101465</c:v>
                </c:pt>
                <c:pt idx="5">
                  <c:v>8.7952661235090659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7.3345427121589282</c:v>
                </c:pt>
                <c:pt idx="1">
                  <c:v>7.6667885334384369</c:v>
                </c:pt>
                <c:pt idx="2">
                  <c:v>7.7691552406044249</c:v>
                </c:pt>
                <c:pt idx="3">
                  <c:v>7.4933757621378616</c:v>
                </c:pt>
                <c:pt idx="4">
                  <c:v>8.3294676848323306</c:v>
                </c:pt>
                <c:pt idx="5">
                  <c:v>8.4853431870359195</c:v>
                </c:pt>
                <c:pt idx="6">
                  <c:v>7.9601532612282098</c:v>
                </c:pt>
                <c:pt idx="7">
                  <c:v>8.3627980207370562</c:v>
                </c:pt>
                <c:pt idx="8">
                  <c:v>8.4056466006926556</c:v>
                </c:pt>
                <c:pt idx="9">
                  <c:v>8.5234682771379173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6.3489280474372611</c:v>
                </c:pt>
                <c:pt idx="1">
                  <c:v>5.322413891846324</c:v>
                </c:pt>
                <c:pt idx="2">
                  <c:v>7.2451770666709434</c:v>
                </c:pt>
                <c:pt idx="3">
                  <c:v>5.5404818078140741</c:v>
                </c:pt>
                <c:pt idx="4">
                  <c:v>6.672123717339808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7.7773380362945304</c:v>
                </c:pt>
                <c:pt idx="1">
                  <c:v>6.4034667413244577</c:v>
                </c:pt>
                <c:pt idx="2">
                  <c:v>8.3156144237714411</c:v>
                </c:pt>
                <c:pt idx="3">
                  <c:v>6.4440929810136076</c:v>
                </c:pt>
                <c:pt idx="4">
                  <c:v>7.5627687641696664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8.9088059992699176</c:v>
                </c:pt>
                <c:pt idx="1">
                  <c:v>9.0604857447163774</c:v>
                </c:pt>
                <c:pt idx="2">
                  <c:v>9.2541479408965035</c:v>
                </c:pt>
                <c:pt idx="3">
                  <c:v>9.0320797045377201</c:v>
                </c:pt>
                <c:pt idx="4">
                  <c:v>9.4259427419626185</c:v>
                </c:pt>
                <c:pt idx="5">
                  <c:v>9.0473877994868435</c:v>
                </c:pt>
                <c:pt idx="6">
                  <c:v>9.2324379408201036</c:v>
                </c:pt>
                <c:pt idx="7">
                  <c:v>9.1839743491071797</c:v>
                </c:pt>
                <c:pt idx="8">
                  <c:v>9.235338032886931</c:v>
                </c:pt>
                <c:pt idx="9">
                  <c:v>9.0529890297415303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8.1645208175612272</c:v>
                </c:pt>
                <c:pt idx="1">
                  <c:v>9.0113741151068822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8.4461418891020799</c:v>
                </c:pt>
                <c:pt idx="1">
                  <c:v>8.8624958976977801</c:v>
                </c:pt>
                <c:pt idx="2">
                  <c:v>9.1379949796535005</c:v>
                </c:pt>
                <c:pt idx="3">
                  <c:v>8.8897954884205532</c:v>
                </c:pt>
                <c:pt idx="4">
                  <c:v>9.2345768641801467</c:v>
                </c:pt>
                <c:pt idx="5">
                  <c:v>8.6082956227933334</c:v>
                </c:pt>
                <c:pt idx="6">
                  <c:v>8.5899011076128176</c:v>
                </c:pt>
                <c:pt idx="7">
                  <c:v>9.1383357294182535</c:v>
                </c:pt>
                <c:pt idx="8">
                  <c:v>8.6202955580187126</c:v>
                </c:pt>
                <c:pt idx="9">
                  <c:v>9.2260827266960224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8.2464694998737809</c:v>
                </c:pt>
                <c:pt idx="1">
                  <c:v>8.5224415099810358</c:v>
                </c:pt>
                <c:pt idx="2">
                  <c:v>8.1184495175718983</c:v>
                </c:pt>
                <c:pt idx="3">
                  <c:v>8.7281322696881674</c:v>
                </c:pt>
                <c:pt idx="4">
                  <c:v>8.2587989284690018</c:v>
                </c:pt>
                <c:pt idx="5">
                  <c:v>8.2598938504380772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6.7812788995961268</c:v>
                </c:pt>
                <c:pt idx="1">
                  <c:v>6.3610619254636918</c:v>
                </c:pt>
                <c:pt idx="2">
                  <c:v>5.9741851274643718</c:v>
                </c:pt>
                <c:pt idx="3">
                  <c:v>5.9801321089898796</c:v>
                </c:pt>
                <c:pt idx="4">
                  <c:v>6.1140204784986532</c:v>
                </c:pt>
                <c:pt idx="5">
                  <c:v>5.5404818078140741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8.1312960922626214</c:v>
                </c:pt>
                <c:pt idx="1">
                  <c:v>8.1973421531508706</c:v>
                </c:pt>
                <c:pt idx="2">
                  <c:v>8.2313176299337183</c:v>
                </c:pt>
                <c:pt idx="3">
                  <c:v>8.5520785989336972</c:v>
                </c:pt>
                <c:pt idx="4">
                  <c:v>9.0050782050014107</c:v>
                </c:pt>
                <c:pt idx="5">
                  <c:v>8.396281365032447</c:v>
                </c:pt>
                <c:pt idx="6">
                  <c:v>8.2899617109690098</c:v>
                </c:pt>
                <c:pt idx="7">
                  <c:v>8.6804907230696582</c:v>
                </c:pt>
                <c:pt idx="8">
                  <c:v>8.0980259956332521</c:v>
                </c:pt>
                <c:pt idx="9">
                  <c:v>8.3516889551327189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9.069807673712015</c:v>
                </c:pt>
                <c:pt idx="1">
                  <c:v>8.1746346198611057</c:v>
                </c:pt>
                <c:pt idx="2">
                  <c:v>8.9518649054730464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6.9532295772056614</c:v>
                </c:pt>
                <c:pt idx="1">
                  <c:v>8.0634006667916527</c:v>
                </c:pt>
                <c:pt idx="2">
                  <c:v>7.2581965158949631</c:v>
                </c:pt>
                <c:pt idx="3">
                  <c:v>7.8997801175204163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6.9154203285265723</c:v>
                </c:pt>
                <c:pt idx="1">
                  <c:v>6.8273286141570484</c:v>
                </c:pt>
                <c:pt idx="2">
                  <c:v>6.4782742854929731</c:v>
                </c:pt>
                <c:pt idx="3">
                  <c:v>6.4386426750100378</c:v>
                </c:pt>
                <c:pt idx="4">
                  <c:v>6.9729855539448522</c:v>
                </c:pt>
                <c:pt idx="5">
                  <c:v>6.7060671559282037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7.2184360939547023</c:v>
                </c:pt>
                <c:pt idx="1">
                  <c:v>6.3917722679869504</c:v>
                </c:pt>
                <c:pt idx="2">
                  <c:v>5.3833679922813902</c:v>
                </c:pt>
                <c:pt idx="3">
                  <c:v>6.3365006649077822</c:v>
                </c:pt>
                <c:pt idx="4">
                  <c:v>6.3759080326635216</c:v>
                </c:pt>
                <c:pt idx="5">
                  <c:v>5.7019808460794978</c:v>
                </c:pt>
                <c:pt idx="6">
                  <c:v>6.4326633646352098</c:v>
                </c:pt>
                <c:pt idx="7">
                  <c:v>6.0485531269172519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6.9250557120507743</c:v>
                </c:pt>
                <c:pt idx="1">
                  <c:v>7.5217626178216737</c:v>
                </c:pt>
                <c:pt idx="2">
                  <c:v>7.9894686577185494</c:v>
                </c:pt>
                <c:pt idx="3">
                  <c:v>7.6371554430291386</c:v>
                </c:pt>
                <c:pt idx="4">
                  <c:v>7.7903780435321544</c:v>
                </c:pt>
                <c:pt idx="5">
                  <c:v>7.856550677495731</c:v>
                </c:pt>
                <c:pt idx="6">
                  <c:v>7.6047692931667799</c:v>
                </c:pt>
                <c:pt idx="7">
                  <c:v>7.6773283129743231</c:v>
                </c:pt>
                <c:pt idx="8">
                  <c:v>7.8768970790993844</c:v>
                </c:pt>
                <c:pt idx="9">
                  <c:v>8.1155613772437043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6.9094788701214824</c:v>
                </c:pt>
                <c:pt idx="1">
                  <c:v>7.6794064183415989</c:v>
                </c:pt>
                <c:pt idx="2">
                  <c:v>7.5130639780286126</c:v>
                </c:pt>
                <c:pt idx="3">
                  <c:v>7.284135889815845</c:v>
                </c:pt>
                <c:pt idx="4">
                  <c:v>7.4422681066786041</c:v>
                </c:pt>
                <c:pt idx="5">
                  <c:v>7.2649803105879709</c:v>
                </c:pt>
                <c:pt idx="6">
                  <c:v>7.2247407561235706</c:v>
                </c:pt>
                <c:pt idx="7">
                  <c:v>6.8219039317265109</c:v>
                </c:pt>
                <c:pt idx="8">
                  <c:v>7.4834534116345601</c:v>
                </c:pt>
                <c:pt idx="9">
                  <c:v>7.1591164500799973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7.0446115166576124</c:v>
                </c:pt>
                <c:pt idx="1">
                  <c:v>7.5594767437302837</c:v>
                </c:pt>
                <c:pt idx="2">
                  <c:v>7.500069219603728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7.2480583818767688</c:v>
                </c:pt>
                <c:pt idx="1">
                  <c:v>8.0333330853352436</c:v>
                </c:pt>
                <c:pt idx="2">
                  <c:v>7.0224425990232389</c:v>
                </c:pt>
                <c:pt idx="3">
                  <c:v>7.4500784636817041</c:v>
                </c:pt>
                <c:pt idx="4">
                  <c:v>2.5313517327728419</c:v>
                </c:pt>
                <c:pt idx="5">
                  <c:v>8.8744771551606441</c:v>
                </c:pt>
                <c:pt idx="6">
                  <c:v>8.9192328387733451</c:v>
                </c:pt>
                <c:pt idx="7">
                  <c:v>8.5385945111602783</c:v>
                </c:pt>
                <c:pt idx="8">
                  <c:v>8.5971573834593311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7.2191039005904916</c:v>
                </c:pt>
                <c:pt idx="1">
                  <c:v>6.8651648101851466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8.8737462001254652</c:v>
                </c:pt>
                <c:pt idx="1">
                  <c:v>9.0554183648291282</c:v>
                </c:pt>
                <c:pt idx="2">
                  <c:v>8.9456248070936333</c:v>
                </c:pt>
                <c:pt idx="3">
                  <c:v>8.7429385591616331</c:v>
                </c:pt>
                <c:pt idx="4">
                  <c:v>9.0298898717601599</c:v>
                </c:pt>
                <c:pt idx="5">
                  <c:v>9.1360074953594381</c:v>
                </c:pt>
                <c:pt idx="6">
                  <c:v>8.8107812434754891</c:v>
                </c:pt>
                <c:pt idx="7">
                  <c:v>8.9794925555319285</c:v>
                </c:pt>
                <c:pt idx="8">
                  <c:v>8.922368118959831</c:v>
                </c:pt>
                <c:pt idx="9">
                  <c:v>8.9565335987158878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8.0844110586981781</c:v>
                </c:pt>
                <c:pt idx="1">
                  <c:v>8.5526874984739916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7.1530896970362319</c:v>
                </c:pt>
                <c:pt idx="1">
                  <c:v>7.733260599520837</c:v>
                </c:pt>
                <c:pt idx="2">
                  <c:v>7.999630252332544</c:v>
                </c:pt>
                <c:pt idx="3">
                  <c:v>7.6894436821524934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7.1879987082836001</c:v>
                </c:pt>
                <c:pt idx="1">
                  <c:v>7.196168774631853</c:v>
                </c:pt>
                <c:pt idx="2">
                  <c:v>6.9226573502799278</c:v>
                </c:pt>
                <c:pt idx="3">
                  <c:v>6.7957877191654461</c:v>
                </c:pt>
                <c:pt idx="4">
                  <c:v>8.626856700374649</c:v>
                </c:pt>
                <c:pt idx="5">
                  <c:v>6.5662034323400356</c:v>
                </c:pt>
                <c:pt idx="6">
                  <c:v>5.9254670907177429</c:v>
                </c:pt>
                <c:pt idx="7">
                  <c:v>6.8215649650493084</c:v>
                </c:pt>
                <c:pt idx="8">
                  <c:v>6.6927437560099756</c:v>
                </c:pt>
                <c:pt idx="9">
                  <c:v>6.3489280474372611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7.1345961627383021</c:v>
                </c:pt>
                <c:pt idx="1">
                  <c:v>5.9164245268401681</c:v>
                </c:pt>
                <c:pt idx="2">
                  <c:v>6.476552857034072</c:v>
                </c:pt>
                <c:pt idx="3">
                  <c:v>7.4254022912022632</c:v>
                </c:pt>
                <c:pt idx="4">
                  <c:v>6.7989602361958399</c:v>
                </c:pt>
                <c:pt idx="5">
                  <c:v>5.4437993033120939</c:v>
                </c:pt>
                <c:pt idx="6">
                  <c:v>5.7039952161734639</c:v>
                </c:pt>
                <c:pt idx="7">
                  <c:v>5.974403330910512</c:v>
                </c:pt>
                <c:pt idx="8">
                  <c:v>5.5095258373142064</c:v>
                </c:pt>
                <c:pt idx="9">
                  <c:v>6.0523274519832837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7.605246996174893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8.4655690671596329</c:v>
                </c:pt>
                <c:pt idx="1">
                  <c:v>8.177330632273101</c:v>
                </c:pt>
                <c:pt idx="2">
                  <c:v>8.2193239957130313</c:v>
                </c:pt>
                <c:pt idx="3">
                  <c:v>7.8041796347980279</c:v>
                </c:pt>
                <c:pt idx="4">
                  <c:v>7.8533671064887542</c:v>
                </c:pt>
                <c:pt idx="5">
                  <c:v>8.0200696019202233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8.1828820697043181</c:v>
                </c:pt>
                <c:pt idx="1">
                  <c:v>8.6663772670650268</c:v>
                </c:pt>
                <c:pt idx="2">
                  <c:v>8.5326092340306392</c:v>
                </c:pt>
                <c:pt idx="3">
                  <c:v>8.4617420349952734</c:v>
                </c:pt>
                <c:pt idx="4">
                  <c:v>8.7398741673834799</c:v>
                </c:pt>
                <c:pt idx="5">
                  <c:v>8.6769129536235923</c:v>
                </c:pt>
                <c:pt idx="6">
                  <c:v>8.079426826271277</c:v>
                </c:pt>
                <c:pt idx="7">
                  <c:v>8.2569122743649199</c:v>
                </c:pt>
                <c:pt idx="8">
                  <c:v>8.3001942961625286</c:v>
                </c:pt>
                <c:pt idx="9">
                  <c:v>8.4376469862852925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9.4420948056600977</c:v>
                </c:pt>
                <c:pt idx="1">
                  <c:v>9.9445691334088249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6.9869146118704704</c:v>
                </c:pt>
                <c:pt idx="1">
                  <c:v>8.2145579783971172</c:v>
                </c:pt>
                <c:pt idx="2">
                  <c:v>7.7056180353259798</c:v>
                </c:pt>
                <c:pt idx="3">
                  <c:v>7.3908328821803364</c:v>
                </c:pt>
                <c:pt idx="4">
                  <c:v>8.3112631267013359</c:v>
                </c:pt>
                <c:pt idx="5">
                  <c:v>7.8684780620058721</c:v>
                </c:pt>
                <c:pt idx="6">
                  <c:v>7.3040692213897334</c:v>
                </c:pt>
                <c:pt idx="7">
                  <c:v>7.5313815153455126</c:v>
                </c:pt>
                <c:pt idx="8">
                  <c:v>7.1300671592425484</c:v>
                </c:pt>
                <c:pt idx="9">
                  <c:v>7.2451770666709434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8.0021190438279408</c:v>
                </c:pt>
                <c:pt idx="1">
                  <c:v>7.9486686645147229</c:v>
                </c:pt>
                <c:pt idx="2">
                  <c:v>7.4190029225309049</c:v>
                </c:pt>
                <c:pt idx="3">
                  <c:v>7.7333273359828363</c:v>
                </c:pt>
                <c:pt idx="4">
                  <c:v>7.8644611587759323</c:v>
                </c:pt>
                <c:pt idx="5">
                  <c:v>8.1814567197805541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7.6455793278774227</c:v>
                </c:pt>
                <c:pt idx="1">
                  <c:v>7.1914561320360422</c:v>
                </c:pt>
                <c:pt idx="2">
                  <c:v>6.8877299175216136</c:v>
                </c:pt>
                <c:pt idx="3">
                  <c:v>6.902176687179657</c:v>
                </c:pt>
                <c:pt idx="4">
                  <c:v>7.3791589986958677</c:v>
                </c:pt>
                <c:pt idx="5">
                  <c:v>7.5893085433531224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7.12728016132289</c:v>
                </c:pt>
                <c:pt idx="1">
                  <c:v>6.5486346690866473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7.7312468418808367</c:v>
                </c:pt>
                <c:pt idx="1">
                  <c:v>6.5933934917591301</c:v>
                </c:pt>
                <c:pt idx="2">
                  <c:v>6.2748559129530168</c:v>
                </c:pt>
                <c:pt idx="3">
                  <c:v>6.2982009921185043</c:v>
                </c:pt>
                <c:pt idx="4">
                  <c:v>6.2224795771678858</c:v>
                </c:pt>
                <c:pt idx="5">
                  <c:v>6.4111074547975031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7.7626150647749821</c:v>
                </c:pt>
                <c:pt idx="1">
                  <c:v>7.9354355608134686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6.2084189012554054</c:v>
                </c:pt>
                <c:pt idx="1">
                  <c:v>6.8933936066339729</c:v>
                </c:pt>
                <c:pt idx="2">
                  <c:v>6.486963329298626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0.52010615719539466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0.18781203307375538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1.9607308763120281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0.18781203307375627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0.44729819224426315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6.3845758348197084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0.86776859504132231</c:v>
                </c:pt>
                <c:pt idx="1">
                  <c:v>8.2644628099173556E-3</c:v>
                </c:pt>
                <c:pt idx="2">
                  <c:v>2.479338842975207E-2</c:v>
                </c:pt>
                <c:pt idx="3">
                  <c:v>1.6528925619834711E-2</c:v>
                </c:pt>
                <c:pt idx="4">
                  <c:v>8.2644628099173556E-2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0.27695712505718184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0.88495497398334066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0.24671883035772435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2.5757094502033615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8.2900156131058722E-2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8.8259181575300776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8.2030178495669261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0.24781479463384581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0.52685741055267243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0.1468839069989798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1.533447069246864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0.1468839069989798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8.0651280546453208E-2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8.7880135452350707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6.2714716041840646E-2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0.38557130979289767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0.107494398436355</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1.1055811335002872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8.7841654605792208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1.3308793056516777E-3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0.34961732081593411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9.7470695120508211E-2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1.0175801748726414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9.7470695120508211E-2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0.11805360758908634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8.8752358591788365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0.93878757871317298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0.58263694603059601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0.16243482445308199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1.695796432640746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0.16243482445308111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0.30773942714167468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6.3646565332745748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8.5850351566482122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0.46456692913385828</c:v>
                </c:pt>
                <c:pt idx="1">
                  <c:v>6.2992125984251968E-2</c:v>
                </c:pt>
                <c:pt idx="2">
                  <c:v>0.1181102362204724</c:v>
                </c:pt>
                <c:pt idx="3">
                  <c:v>5.5118110236220472E-2</c:v>
                </c:pt>
                <c:pt idx="4">
                  <c:v>2.3622047244094491E-2</c:v>
                </c:pt>
                <c:pt idx="5">
                  <c:v>0.27559055118110237</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0.44584793759516295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0.59361746240853019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0.16549611032313383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1.727755821122912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0.16549611032313294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3.8206721902339424E-2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8.0017629863913537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0.4129954472701538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0.47306705886879108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0.13188755911447458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1.3768873331754286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0.13188755911447458</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5.4617132355103237E-2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9.2933708872145999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0.42387592735176938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0.22121336216757292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6.1672631464874783E-2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0.64385348881829074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6.1672631464874783E-2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6.1737603841615751E-2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9.4623482231520004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0.20173469890635776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0.67649791676164472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0.18860256133891262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1.9689838788099232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0.18860256133891262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0.61700756139970991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7.1960036793795181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7.956990563844446E-2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0.33971425023310076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9.4709793082579097E-2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0.98875675081590941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9.4709793082579097E-2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3.2982156682244579E-2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8.7451688003679831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0.14458529528482256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0.13305698058133508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1.3890959267355401</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0.13305698058133508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3.3719845833214634E-2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7.8546516248800327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3.4121950843787552E-2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0.35825838463443649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9.9879759107970756E-2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1.0427304597927254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9.9879759107970756E-2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7.8886260835744793E-2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8.7273734599732133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0.26640764821077223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0.59876930965021646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0.16693240681619415</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1.7427505519471076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6.1140060042074396E-2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8.6410273123334669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0.57814886947557476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0.26021828287868232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7.254691173783101E-2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0.75737942610730968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7.254691173783101E-2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2.8790823280653299E-2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9.3436094361417563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0.39682539682539669</c:v>
                </c:pt>
                <c:pt idx="1">
                  <c:v>1.5873015873015869E-2</c:v>
                </c:pt>
                <c:pt idx="2">
                  <c:v>0.20634920634920631</c:v>
                </c:pt>
                <c:pt idx="3">
                  <c:v>7.9365079365079361E-3</c:v>
                </c:pt>
                <c:pt idx="4">
                  <c:v>0.126984126984127</c:v>
                </c:pt>
                <c:pt idx="5">
                  <c:v>0.15079365079365081</c:v>
                </c:pt>
                <c:pt idx="6">
                  <c:v>0</c:v>
                </c:pt>
                <c:pt idx="7">
                  <c:v>3.1746031746031737E-2</c:v>
                </c:pt>
                <c:pt idx="8">
                  <c:v>6.3492063492063489E-2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8.1476490963716319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5.2014761357579431E-2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0.39408677140974113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0.10986844546905949</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1.1470109227718801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0.10986844546905949</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0.1907721011926462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9.2493538768991126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9.9923222335759121E-2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0.18795218701195981</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1.9621940634655735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0.13883802417687008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7.760884256977592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0.96147042110356384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0.28148568115329731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2.9386704208683598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5.470238498439528E-3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6.672123717339808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0.72775277464833987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0.2898096768291154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8.0796771130385636E-2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0.84350678318599748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7.9008209014190811E-2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9.4428381474563707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0.41582526744979376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0.49870557548131345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0.13903538585901032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1.4515096263649054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0.1390353858590121</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0.24486669455352761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7.6130454831852763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8.3900353673734767</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7.874015748031496E-3</c:v>
                </c:pt>
                <c:pt idx="1">
                  <c:v>7.874015748031496E-2</c:v>
                </c:pt>
                <c:pt idx="2">
                  <c:v>0.14960629921259841</c:v>
                </c:pt>
                <c:pt idx="3">
                  <c:v>0.24409448818897639</c:v>
                </c:pt>
                <c:pt idx="4">
                  <c:v>0.51968503937007871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0.11410104170624003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0.35431907170628563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9.8781508115976635E-2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1.0312648758538323</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9.8781508115976635E-2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0.18928333371340678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8.7952661235090659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0.27559596736045044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0.52973279571858978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0.14768554288534563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1.5418160337281783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0.14768554288534652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0.26306655539411672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8.5234682771379173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0.53347678522137354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0.15895118960204702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1.6594277809498514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0.1589511896020479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0.4590980658898367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8.0944713724752919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3.1242504221900447E-2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0.3350829170132581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9.3418612007170054E-2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0.97527700428407016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8.1685548537013375E-2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8.9730631274366655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0.431882436843952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0.28629673406351941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7.9817388951946455E-2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0.8332821727307973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7.9817388951946455E-2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9.4165432333742416E-2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9.2260827266960224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0.35422079076936352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0.36339899737402082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0.10131292350584076</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1.057692491989215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0.10131292350584076</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0.17314230758698024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8.2598938504380772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0.27296244578514539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8.8474771440971267E-2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0.92366401289548605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7.9064304081299497E-2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9.0529890297415303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0.13300592817873458</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0.36004815148782399</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0.10037873272545461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1.0479396732933637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0.10037873272545461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0.17302740943392259</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9.0113741151068822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0.5574540821154228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0.31889998938431852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8.8906932776300351E-2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0.92817571568607704</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8.8906932776300351E-2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1.1532107721265561E-2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8.9518649054730464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0.48138246665892837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0.13890136746028237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1.4501104933696585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0.13890136746028503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9.6288873909310624E-2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7.8997801175204163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0.44240577433502004</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0.17082121418559115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1.7833491470233387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0.17082121418559115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0.32376518552721922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5.5404818078140741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0.46198378644633742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0.39508561179890833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0.1101469147017049</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1.1499181018999316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0.1101469147017049</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1.4091096194247754E-2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8.3516889551327189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7.3544207855387027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6.4115001197322385E-2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0.47961371399895825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0.13371271761852732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1.3959417280110138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0.13371271761852732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0.16800208877084621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7.1591164500799973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0.28092086110190451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0.60173564272376279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0.16775939829923381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1.7513842252464302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0.16775939829923381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0.37004881558436509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6.7060671559282037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0.12002933973591468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0.73157356243131932</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0.20395723957712342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2.1292845327391312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0.20395723957712342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0.3848982163642809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6.0485531269172519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0.48075674045500261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0.5416214736951499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0.15100001741920099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1.5764186758002561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0.15100001741920188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0.34003863540728752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7.500069219603728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0.23809523809523811</c:v>
                </c:pt>
                <c:pt idx="1">
                  <c:v>0.2301587301587302</c:v>
                </c:pt>
                <c:pt idx="2">
                  <c:v>0.5714285714285714</c:v>
                </c:pt>
                <c:pt idx="3">
                  <c:v>2.3809523809523812E-2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0.75167632932656891</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1.5406967398137699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0.42953473200091352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4.4842814259503117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0.36958466319142502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8.5971573834593311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0.32807663381448204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0.40492293860966999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0.11288948786751529</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1.1785501751422176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0.11288948786751618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0.15560628279338751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8.1155613772437043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7.9108492044505176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1.5766353885036111E-3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0.4852304026078027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0.13527860840935535</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1.4122894048465184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0.13527860840935624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0.11346312406381109</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6.8651648101851466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0.24644580287969831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9.1738417844018372E-2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0.95773601652106777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9.1738417844018372E-2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0.24479177484680648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8.9565335987158878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0.17094017094017089</c:v>
                </c:pt>
                <c:pt idx="1">
                  <c:v>0.82905982905982911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0.16017677140777753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0.86673890487761263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0.24164032648395839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2.5226905930631034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0.24164032648395839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1.3656822268011126E-2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6.3489280474372611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1.7199177742400984E-2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1.0280180451536021</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0.28660374498522678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2.9921022783375708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0.28660374498522589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9.9260716282505435E-2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6.0523274519832837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1.359758525577881E-2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0.46204669157328482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0.12881516310654906</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1.3448119564362271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0.12881516310654817</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7.6403538469579146E-2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8.5526874984739916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0.27777377032272099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0.50145438946971943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0.1398017346473992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1.4595101985690704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0.1398017346473992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0.18659210337560417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7.6894436821524934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0.83090995472799811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0.16296027328529838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4.5432105815228496E-2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0.47430471407979979</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4.5432105815228496E-2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0.16296027328529838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7.8506070337528655E-2</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9.9445691334088249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0.22441440757372444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0.14642738772774599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1.5286810730745728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0.14642738772774599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5.0954945777970551E-2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7.2451770666709434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0.15911097366756977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0.13465248149399756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1.4057527290258056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0.13465248149399756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4.1010086474276619E-2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8.0200696019202233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8.9363608487578183E-2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0.12486997241587261</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1.3036247275161621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0.12486997241587261</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1.2859123801774786E-2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8.4376469862852925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0.18001019233670501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0.19794683743169017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2.0665367903675058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0.19794683743169017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0.2377796255680984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6.5486346690866473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0.57398516138431166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0.16862267132697983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1.7603966727051308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0.16862267132697895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0.10387271228027917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6.4111074547975031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0.73015873015873012</c:v>
                </c:pt>
                <c:pt idx="1">
                  <c:v>0.26190476190476192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0.44085250119935182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0.58166784637503799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0.16216464671460962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1.6929758155309571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0.13626635989481706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8.1814567197805541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0.10147545416739057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0.56339769213062674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0.15707106430854978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1.6397995406610777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0.15707106430855156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0.21304947399490537</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7.5893085433531224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0.50124432504567995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0.42887858279472812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0.11956814236131397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1.2482743768554725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0.11956814236131308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0.38737460298563242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7.9354355608134686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7.3586604980355306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0.81937920248320939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0.23663193484705225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2.4704036976899486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0.23663193484705314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0.3709270870569199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5.322413891846324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0.12596903777640911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0.14154625501041895</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1.477722742697086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0.14154625501041807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0.13757460573214608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8.4335963678908339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3.2108286621051363E-2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0.58262582823487641</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0.16243172489475644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1.6957640736932929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0.13068077215375951</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8.3199712343694365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407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RQX | Homerton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119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RQX | Homerton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119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RQX | Homerton University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Homerton University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49572865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3580654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74170556"/>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897531517"/>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11336977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649537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9527806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4072536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6790699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6187572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6945243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7367587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6542867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1732098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649408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9575636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207899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8846168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5138675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1980267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303755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5337869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9843041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3327806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3314907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4283638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1213870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1602828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4115942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6816642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8356476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1167201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317161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8329379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088664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5725575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6535670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4896426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7992210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3754157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1207631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02233096"/>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64111569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24269138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89742223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6140580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6779499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9360791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4839285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9567722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5895605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52700272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G8. Did you have confidence and trust in the midwife or midwifery team you saw or spoke to after going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Homerton University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asked about mental health by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the midwives and / or doctors worked well together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Having confidence and trust in the midwife/midwifery team who they saw or spoke to after going home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Homerton University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34698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846280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9722201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58816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8392214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5788361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2821277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2798979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2832493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18841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07251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9195410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9918866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6027458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8890410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70899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065505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6608679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88464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99831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8256016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8984168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751028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1527989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4944868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5931178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8622965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01580216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06747579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424566232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0422153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9596741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002870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612193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14734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15840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2587953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2149733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6399879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5529143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16738781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3385245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4358369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56095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5183838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1157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580908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487513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6616138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09127937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494394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1159394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6632754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6293761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53445712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1377771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2791543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5863636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7130060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6953486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8251988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5691265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708830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9082233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10668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01840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40095565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09717477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0241695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42752170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0504242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433565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3564733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5228870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393210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0376635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011143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01615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13102588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5283293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5379650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7436950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4768857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87109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56278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892526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2874932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3019655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2355584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8958907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7248403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0321734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2302589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7549372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5180036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734811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2955085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7138311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4983147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1831240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08929107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0181537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7587490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029981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7726545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07099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775274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66310288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934135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5901629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7599948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9902330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7556098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12840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8793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2018971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1429049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8954187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4355143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0093876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8666078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5350318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3439834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5593975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3974020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7566208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2888028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1902016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572250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8186880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3790482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997951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9680496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8799389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1587496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8114235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0487459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774880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2158299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8165717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91517274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25965867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3999243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5411083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777183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2826436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4209847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8560724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1514838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4359266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8600152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6761875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63034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4818975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3495515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6015186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6361601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304925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1909527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8418841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1034860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828012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8294086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8911877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2418351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1240258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23591327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80579490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0977166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3077649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4855471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9676053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008382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0496942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0697380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42680842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28381131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347724807"/>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02103863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19225617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67%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5155184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84804414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8824036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4993693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8911779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3002921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4772953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2129948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6377679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6859546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161690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945317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4323860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7082087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4638038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4710774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4613487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5056033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9187794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1151092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9300896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617862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11037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1707908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048417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7868056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76043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6451443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6166132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9773144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3955997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966966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6565020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5614757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8931057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6233</TotalTime>
  <Words>16715</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Homerton University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2025-11-28T21:05:13Z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